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30"/>
      <p:bold r:id="rId31"/>
    </p:embeddedFont>
    <p:embeddedFont>
      <p:font typeface="Source Code Pro" panose="020B0509030403020204" pitchFamily="49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F751A2-623B-44B8-AC31-77CE99B0DE20}" v="1" dt="2022-10-18T14:51:43.9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karuosmekhail" userId="S::makaruosmekhail_gmail.com#ext#@itihub.onmicrosoft.com::b25c3a0a-ff4c-4928-8b6d-4d896042ca7c" providerId="AD" clId="Web-{ACF751A2-623B-44B8-AC31-77CE99B0DE20}"/>
    <pc:docChg chg="modSld">
      <pc:chgData name="Makaruosmekhail" userId="S::makaruosmekhail_gmail.com#ext#@itihub.onmicrosoft.com::b25c3a0a-ff4c-4928-8b6d-4d896042ca7c" providerId="AD" clId="Web-{ACF751A2-623B-44B8-AC31-77CE99B0DE20}" dt="2022-10-18T14:51:43.992" v="0" actId="1076"/>
      <pc:docMkLst>
        <pc:docMk/>
      </pc:docMkLst>
      <pc:sldChg chg="modSp">
        <pc:chgData name="Makaruosmekhail" userId="S::makaruosmekhail_gmail.com#ext#@itihub.onmicrosoft.com::b25c3a0a-ff4c-4928-8b6d-4d896042ca7c" providerId="AD" clId="Web-{ACF751A2-623B-44B8-AC31-77CE99B0DE20}" dt="2022-10-18T14:51:43.992" v="0" actId="1076"/>
        <pc:sldMkLst>
          <pc:docMk/>
          <pc:sldMk cId="0" sldId="278"/>
        </pc:sldMkLst>
        <pc:spChg chg="mod">
          <ac:chgData name="Makaruosmekhail" userId="S::makaruosmekhail_gmail.com#ext#@itihub.onmicrosoft.com::b25c3a0a-ff4c-4928-8b6d-4d896042ca7c" providerId="AD" clId="Web-{ACF751A2-623B-44B8-AC31-77CE99B0DE20}" dt="2022-10-18T14:51:43.992" v="0" actId="1076"/>
          <ac:spMkLst>
            <pc:docMk/>
            <pc:sldMk cId="0" sldId="278"/>
            <ac:spMk id="20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6c1f4be50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6c1f4be50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6c1f4be501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6c1f4be501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6c1f4be501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6c1f4be501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6c1f4be501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6c1f4be501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c1f4be501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6c1f4be501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6c1f4be501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6c1f4be501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6c1f4be501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6c1f4be501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c1f4be501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6c1f4be501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6c1f4be501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6c1f4be501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6c1f4be501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6c1f4be501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6c1f4be50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6c1f4be50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c1f4be501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6c1f4be501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6c1f4be501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6c1f4be501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6c1f4be501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6c1f4be501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6c1f4be501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6c1f4be501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c1f4be501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6c1f4be501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6c1f4be501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6c1f4be501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6c1f4be50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6c1f4be50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6c1f4be501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6c1f4be501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6c1f4be501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6c1f4be501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6c1f4be501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6c1f4be501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6c1f4be501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6c1f4be501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6c1f4be501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6c1f4be501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HTML5 &amp; CSS 3</a:t>
            </a:r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&lt;Eng. Muhammad Omar Elnatory /&gt;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75000"/>
                  </a:schemeClr>
                </a:solidFill>
              </a:rPr>
              <a:t>01280389393</a:t>
            </a:r>
            <a:endParaRPr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radius</a:t>
            </a:r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Border-radius: 20px 10px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875" y="666750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/>
          <p:nvPr/>
        </p:nvSpPr>
        <p:spPr>
          <a:xfrm>
            <a:off x="4894475" y="764225"/>
            <a:ext cx="1125000" cy="549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2402150" y="1182825"/>
            <a:ext cx="637500" cy="549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7707300" y="4019275"/>
            <a:ext cx="1125000" cy="549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3117000" y="1182825"/>
            <a:ext cx="637500" cy="549600"/>
          </a:xfrm>
          <a:prstGeom prst="ellipse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7648675" y="544250"/>
            <a:ext cx="1183500" cy="549600"/>
          </a:xfrm>
          <a:prstGeom prst="ellipse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5139175" y="3976825"/>
            <a:ext cx="1183500" cy="549600"/>
          </a:xfrm>
          <a:prstGeom prst="ellipse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74" y="2061975"/>
            <a:ext cx="1973475" cy="182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radius</a:t>
            </a: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border-radius: 20px 10px 15px 30px</a:t>
            </a:r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3082650" y="2335625"/>
            <a:ext cx="2734500" cy="204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3022550" y="2249725"/>
            <a:ext cx="52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5536325" y="2249725"/>
            <a:ext cx="52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5536325" y="4049925"/>
            <a:ext cx="52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15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2932350" y="3979025"/>
            <a:ext cx="52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30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radius</a:t>
            </a: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border-radius: 55pt / 25pt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406" y="1968975"/>
            <a:ext cx="4072801" cy="25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radius</a:t>
            </a:r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border-radius: 50%;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601" y="543350"/>
            <a:ext cx="4250444" cy="40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image</a:t>
            </a:r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4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Border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border-image-source: url(“”);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border-image-slice: 30 ; we can add ‘fill’ to fill center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border-image-repeat: stretch (default)</a:t>
            </a:r>
            <a:endParaRPr/>
          </a:p>
          <a:p>
            <a:pPr marL="320040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Repeat</a:t>
            </a:r>
            <a:endParaRPr/>
          </a:p>
          <a:p>
            <a:pPr marL="320040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Round</a:t>
            </a:r>
            <a:endParaRPr/>
          </a:p>
          <a:p>
            <a:pPr marL="320040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Space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Border-image-outset: 10px;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image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25" y="962900"/>
            <a:ext cx="8090143" cy="37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Shadow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000" y="980025"/>
            <a:ext cx="6614001" cy="401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Shadow</a:t>
            </a:r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Box-shadow: inset, offsetX,  offsetY, Blur, Spread, color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Shadow</a:t>
            </a: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OffsetX</a:t>
            </a:r>
            <a:br>
              <a:rPr lang="en"/>
            </a:br>
            <a:r>
              <a:rPr lang="en"/>
              <a:t>offsetY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Blur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Spread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inset</a:t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476" y="1228678"/>
            <a:ext cx="6722524" cy="311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74" y="1093850"/>
            <a:ext cx="8586772" cy="371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CSS3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version of CSS.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Still support CSS old versions.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updates for browsers support css3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CSS3 is completely backwards compatible, so you will not have to change existing designs. Browsers will always support CSS2.						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CSS3 specification is still under development by W3C, However, many of the new CSS3 properties have been implemented in modern browsers.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250"/>
            <a:ext cx="8474537" cy="374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</p:txBody>
      </p:sp>
      <p:sp>
        <p:nvSpPr>
          <p:cNvPr id="193" name="Google Shape;193;p33"/>
          <p:cNvSpPr txBox="1"/>
          <p:nvPr/>
        </p:nvSpPr>
        <p:spPr>
          <a:xfrm>
            <a:off x="311700" y="1093850"/>
            <a:ext cx="417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User Computer:</a:t>
            </a: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https://www.cssfontstack.com/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</p:txBody>
      </p:sp>
      <p:sp>
        <p:nvSpPr>
          <p:cNvPr id="199" name="Google Shape;199;p34"/>
          <p:cNvSpPr txBox="1"/>
          <p:nvPr/>
        </p:nvSpPr>
        <p:spPr>
          <a:xfrm>
            <a:off x="311700" y="1093850"/>
            <a:ext cx="417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Web Fonts:</a:t>
            </a: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https://fonts.google.com/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</p:txBody>
      </p:sp>
      <p:sp>
        <p:nvSpPr>
          <p:cNvPr id="205" name="Google Shape;205;p35"/>
          <p:cNvSpPr txBox="1"/>
          <p:nvPr/>
        </p:nvSpPr>
        <p:spPr>
          <a:xfrm>
            <a:off x="1340400" y="1093850"/>
            <a:ext cx="83094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Server Fonts:</a:t>
            </a: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https://fonts.google.com/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Usage: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@font-face 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 font-family: "test";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 src: url("/fonts/OpenSans-Regular-webfont.woff2");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H1{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font-family:’test’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Icons</a:t>
            </a:r>
            <a:endParaRPr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325" y="980075"/>
            <a:ext cx="6823357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Vendor prefix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525" y="1337250"/>
            <a:ext cx="5213024" cy="32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modal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188" y="879175"/>
            <a:ext cx="7369627" cy="414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Box modal</a:t>
            </a:r>
            <a:endParaRPr dirty="0"/>
          </a:p>
        </p:txBody>
      </p:sp>
      <p:sp>
        <p:nvSpPr>
          <p:cNvPr id="81" name="Google Shape;81;p17"/>
          <p:cNvSpPr txBox="1"/>
          <p:nvPr/>
        </p:nvSpPr>
        <p:spPr>
          <a:xfrm>
            <a:off x="352050" y="1004650"/>
            <a:ext cx="8520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Width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Height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Total size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Display: inline, block, inline-block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modal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750" y="865250"/>
            <a:ext cx="5686512" cy="39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border-width: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border-style: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border-color: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Shorthand code:-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border:  width    style   color;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251600" y="1039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radius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167" y="904948"/>
            <a:ext cx="7135473" cy="373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251600" y="1039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radius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575" y="70950"/>
            <a:ext cx="5732615" cy="40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2be205d-0d52-4db5-8c3b-46e3533b8ad7">
      <Terms xmlns="http://schemas.microsoft.com/office/infopath/2007/PartnerControls"/>
    </lcf76f155ced4ddcb4097134ff3c332f>
    <TaxCatchAll xmlns="a7154ad6-fc56-4450-b79f-d459944c232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AE4C4804CB664FAAC122281042BD36" ma:contentTypeVersion="11" ma:contentTypeDescription="Create a new document." ma:contentTypeScope="" ma:versionID="8d338763a3fc873bed72073809246629">
  <xsd:schema xmlns:xsd="http://www.w3.org/2001/XMLSchema" xmlns:xs="http://www.w3.org/2001/XMLSchema" xmlns:p="http://schemas.microsoft.com/office/2006/metadata/properties" xmlns:ns2="e2be205d-0d52-4db5-8c3b-46e3533b8ad7" xmlns:ns3="a7154ad6-fc56-4450-b79f-d459944c2326" targetNamespace="http://schemas.microsoft.com/office/2006/metadata/properties" ma:root="true" ma:fieldsID="94e285e18c97061341c865c05f8e0665" ns2:_="" ns3:_="">
    <xsd:import namespace="e2be205d-0d52-4db5-8c3b-46e3533b8ad7"/>
    <xsd:import namespace="a7154ad6-fc56-4450-b79f-d459944c23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be205d-0d52-4db5-8c3b-46e3533b8a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40513edf-9d01-408c-8f50-b47e619fdb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154ad6-fc56-4450-b79f-d459944c232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c6c8cc82-69f3-4e00-a86d-ea745fa1a207}" ma:internalName="TaxCatchAll" ma:showField="CatchAllData" ma:web="a7154ad6-fc56-4450-b79f-d459944c232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39738D-02FB-42E0-B3A4-766F459D07A3}">
  <ds:schemaRefs>
    <ds:schemaRef ds:uri="http://schemas.microsoft.com/office/2006/metadata/properties"/>
    <ds:schemaRef ds:uri="http://schemas.microsoft.com/office/infopath/2007/PartnerControls"/>
    <ds:schemaRef ds:uri="1cd74b72-c667-4e78-aec4-5a642da9f535"/>
    <ds:schemaRef ds:uri="644fb098-bb99-46d4-a784-8c202deadeec"/>
    <ds:schemaRef ds:uri="e2be205d-0d52-4db5-8c3b-46e3533b8ad7"/>
    <ds:schemaRef ds:uri="a7154ad6-fc56-4450-b79f-d459944c2326"/>
  </ds:schemaRefs>
</ds:datastoreItem>
</file>

<file path=customXml/itemProps2.xml><?xml version="1.0" encoding="utf-8"?>
<ds:datastoreItem xmlns:ds="http://schemas.openxmlformats.org/officeDocument/2006/customXml" ds:itemID="{272F48FD-4712-4D89-968F-F46DCBE63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47C116-20A2-42B8-98F2-0FF9B77B31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be205d-0d52-4db5-8c3b-46e3533b8ad7"/>
    <ds:schemaRef ds:uri="a7154ad6-fc56-4450-b79f-d459944c23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299</Words>
  <Application>Microsoft Office PowerPoint</Application>
  <PresentationFormat>On-screen Show (16:9)</PresentationFormat>
  <Paragraphs>76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Source Code Pro</vt:lpstr>
      <vt:lpstr>Arial</vt:lpstr>
      <vt:lpstr>Amatic SC</vt:lpstr>
      <vt:lpstr>Beach Day</vt:lpstr>
      <vt:lpstr>HTML5 &amp; CSS 3</vt:lpstr>
      <vt:lpstr>CSS3</vt:lpstr>
      <vt:lpstr>Vendor prefix</vt:lpstr>
      <vt:lpstr>Box modal</vt:lpstr>
      <vt:lpstr>Box modal</vt:lpstr>
      <vt:lpstr>Box modal</vt:lpstr>
      <vt:lpstr>border</vt:lpstr>
      <vt:lpstr>Border radius</vt:lpstr>
      <vt:lpstr>Border radius</vt:lpstr>
      <vt:lpstr>Border radius</vt:lpstr>
      <vt:lpstr>Border radius</vt:lpstr>
      <vt:lpstr>Border radius</vt:lpstr>
      <vt:lpstr>Border radius</vt:lpstr>
      <vt:lpstr>Border image</vt:lpstr>
      <vt:lpstr>Border image</vt:lpstr>
      <vt:lpstr>Box Shadow</vt:lpstr>
      <vt:lpstr>Box Shadow</vt:lpstr>
      <vt:lpstr>Box Shadow</vt:lpstr>
      <vt:lpstr>Fonts</vt:lpstr>
      <vt:lpstr>Fonts</vt:lpstr>
      <vt:lpstr>Fonts</vt:lpstr>
      <vt:lpstr>Fonts</vt:lpstr>
      <vt:lpstr>Fonts</vt:lpstr>
      <vt:lpstr>Icons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&amp; CSS 3 Day 2</dc:title>
  <cp:lastModifiedBy>Muhammad Omar</cp:lastModifiedBy>
  <cp:revision>5</cp:revision>
  <dcterms:modified xsi:type="dcterms:W3CDTF">2024-09-18T17:21:51Z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0x010100BFAE4C4804CB664FAAC122281042BD36</vt:lpwstr>
  </property>
  <property fmtid="{D5CDD505-2E9C-101B-9397-08002B2CF9AE}" pid="3" name="MediaServiceImageTags">
    <vt:lpwstr/>
  </property>
</Properties>
</file>